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66" r:id="rId6"/>
    <p:sldId id="268" r:id="rId7"/>
    <p:sldId id="269" r:id="rId8"/>
    <p:sldId id="267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7E069-E47E-4737-A80B-BF6B95A2AB18}" v="22" dt="2024-10-22T06:17:35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83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igová, Magdaléna" userId="877e0c94-8a3a-46c5-8f9a-0adf219627c4" providerId="ADAL" clId="{D47D0110-FCEE-4572-9581-F0926F94BAB0}"/>
    <pc:docChg chg="custSel addSld delSld modSld modMainMaster">
      <pc:chgData name="Janigová, Magdaléna" userId="877e0c94-8a3a-46c5-8f9a-0adf219627c4" providerId="ADAL" clId="{D47D0110-FCEE-4572-9581-F0926F94BAB0}" dt="2024-09-26T09:23:57.755" v="203"/>
      <pc:docMkLst>
        <pc:docMk/>
      </pc:docMkLst>
      <pc:sldChg chg="addSp delSp modSp mod">
        <pc:chgData name="Janigová, Magdaléna" userId="877e0c94-8a3a-46c5-8f9a-0adf219627c4" providerId="ADAL" clId="{D47D0110-FCEE-4572-9581-F0926F94BAB0}" dt="2024-09-26T09:15:21.568" v="110" actId="478"/>
        <pc:sldMkLst>
          <pc:docMk/>
          <pc:sldMk cId="1611267907" sldId="256"/>
        </pc:sldMkLst>
        <pc:spChg chg="mod">
          <ac:chgData name="Janigová, Magdaléna" userId="877e0c94-8a3a-46c5-8f9a-0adf219627c4" providerId="ADAL" clId="{D47D0110-FCEE-4572-9581-F0926F94BAB0}" dt="2024-09-26T09:14:19.885" v="87" actId="1076"/>
          <ac:spMkLst>
            <pc:docMk/>
            <pc:sldMk cId="1611267907" sldId="256"/>
            <ac:spMk id="2" creationId="{0A517A21-DB7D-651F-1A21-4669192419CC}"/>
          </ac:spMkLst>
        </pc:spChg>
        <pc:spChg chg="mod">
          <ac:chgData name="Janigová, Magdaléna" userId="877e0c94-8a3a-46c5-8f9a-0adf219627c4" providerId="ADAL" clId="{D47D0110-FCEE-4572-9581-F0926F94BAB0}" dt="2024-09-26T09:14:30.806" v="105" actId="20577"/>
          <ac:spMkLst>
            <pc:docMk/>
            <pc:sldMk cId="1611267907" sldId="256"/>
            <ac:spMk id="3" creationId="{E69ACB14-6652-C97D-3316-118FF1557B83}"/>
          </ac:spMkLst>
        </pc:spChg>
        <pc:picChg chg="add del mod">
          <ac:chgData name="Janigová, Magdaléna" userId="877e0c94-8a3a-46c5-8f9a-0adf219627c4" providerId="ADAL" clId="{D47D0110-FCEE-4572-9581-F0926F94BAB0}" dt="2024-09-26T09:15:21.568" v="110" actId="478"/>
          <ac:picMkLst>
            <pc:docMk/>
            <pc:sldMk cId="1611267907" sldId="256"/>
            <ac:picMk id="4" creationId="{194AF78A-5218-376C-6A74-1FC7ED77939D}"/>
          </ac:picMkLst>
        </pc:picChg>
      </pc:sldChg>
      <pc:sldChg chg="modSp mod">
        <pc:chgData name="Janigová, Magdaléna" userId="877e0c94-8a3a-46c5-8f9a-0adf219627c4" providerId="ADAL" clId="{D47D0110-FCEE-4572-9581-F0926F94BAB0}" dt="2024-09-26T09:21:51.038" v="195" actId="20577"/>
        <pc:sldMkLst>
          <pc:docMk/>
          <pc:sldMk cId="2914321118" sldId="257"/>
        </pc:sldMkLst>
        <pc:spChg chg="mod">
          <ac:chgData name="Janigová, Magdaléna" userId="877e0c94-8a3a-46c5-8f9a-0adf219627c4" providerId="ADAL" clId="{D47D0110-FCEE-4572-9581-F0926F94BAB0}" dt="2024-09-26T09:21:51.038" v="195" actId="20577"/>
          <ac:spMkLst>
            <pc:docMk/>
            <pc:sldMk cId="2914321118" sldId="257"/>
            <ac:spMk id="3" creationId="{D6F8F9BD-C316-0DC2-9443-635B93BA88B6}"/>
          </ac:spMkLst>
        </pc:spChg>
      </pc:sldChg>
      <pc:sldChg chg="modSp mod">
        <pc:chgData name="Janigová, Magdaléna" userId="877e0c94-8a3a-46c5-8f9a-0adf219627c4" providerId="ADAL" clId="{D47D0110-FCEE-4572-9581-F0926F94BAB0}" dt="2024-09-26T09:22:45.454" v="198" actId="20577"/>
        <pc:sldMkLst>
          <pc:docMk/>
          <pc:sldMk cId="543219143" sldId="263"/>
        </pc:sldMkLst>
        <pc:spChg chg="mod">
          <ac:chgData name="Janigová, Magdaléna" userId="877e0c94-8a3a-46c5-8f9a-0adf219627c4" providerId="ADAL" clId="{D47D0110-FCEE-4572-9581-F0926F94BAB0}" dt="2024-09-26T09:22:45.454" v="198" actId="20577"/>
          <ac:spMkLst>
            <pc:docMk/>
            <pc:sldMk cId="543219143" sldId="263"/>
            <ac:spMk id="2" creationId="{4FD1AEFB-2EAC-1972-67FE-392F4AC4E34C}"/>
          </ac:spMkLst>
        </pc:spChg>
      </pc:sldChg>
      <pc:sldChg chg="modSp mod">
        <pc:chgData name="Janigová, Magdaléna" userId="877e0c94-8a3a-46c5-8f9a-0adf219627c4" providerId="ADAL" clId="{D47D0110-FCEE-4572-9581-F0926F94BAB0}" dt="2024-09-26T09:23:11.290" v="202" actId="948"/>
        <pc:sldMkLst>
          <pc:docMk/>
          <pc:sldMk cId="3614808787" sldId="265"/>
        </pc:sldMkLst>
        <pc:spChg chg="mod">
          <ac:chgData name="Janigová, Magdaléna" userId="877e0c94-8a3a-46c5-8f9a-0adf219627c4" providerId="ADAL" clId="{D47D0110-FCEE-4572-9581-F0926F94BAB0}" dt="2024-09-26T09:23:11.290" v="202" actId="948"/>
          <ac:spMkLst>
            <pc:docMk/>
            <pc:sldMk cId="3614808787" sldId="265"/>
            <ac:spMk id="3" creationId="{D6F8F9BD-C316-0DC2-9443-635B93BA88B6}"/>
          </ac:spMkLst>
        </pc:spChg>
      </pc:sldChg>
      <pc:sldChg chg="add">
        <pc:chgData name="Janigová, Magdaléna" userId="877e0c94-8a3a-46c5-8f9a-0adf219627c4" providerId="ADAL" clId="{D47D0110-FCEE-4572-9581-F0926F94BAB0}" dt="2024-09-26T09:10:52.192" v="0"/>
        <pc:sldMkLst>
          <pc:docMk/>
          <pc:sldMk cId="1068258492" sldId="268"/>
        </pc:sldMkLst>
      </pc:sldChg>
      <pc:sldChg chg="add">
        <pc:chgData name="Janigová, Magdaléna" userId="877e0c94-8a3a-46c5-8f9a-0adf219627c4" providerId="ADAL" clId="{D47D0110-FCEE-4572-9581-F0926F94BAB0}" dt="2024-09-26T09:10:56.604" v="1"/>
        <pc:sldMkLst>
          <pc:docMk/>
          <pc:sldMk cId="1513188177" sldId="271"/>
        </pc:sldMkLst>
      </pc:sldChg>
      <pc:sldChg chg="add">
        <pc:chgData name="Janigová, Magdaléna" userId="877e0c94-8a3a-46c5-8f9a-0adf219627c4" providerId="ADAL" clId="{D47D0110-FCEE-4572-9581-F0926F94BAB0}" dt="2024-09-26T09:11:01.129" v="2"/>
        <pc:sldMkLst>
          <pc:docMk/>
          <pc:sldMk cId="3701075225" sldId="272"/>
        </pc:sldMkLst>
      </pc:sldChg>
      <pc:sldChg chg="new del">
        <pc:chgData name="Janigová, Magdaléna" userId="877e0c94-8a3a-46c5-8f9a-0adf219627c4" providerId="ADAL" clId="{D47D0110-FCEE-4572-9581-F0926F94BAB0}" dt="2024-09-26T09:19:48.114" v="165" actId="47"/>
        <pc:sldMkLst>
          <pc:docMk/>
          <pc:sldMk cId="1040748518" sldId="273"/>
        </pc:sldMkLst>
      </pc:sldChg>
      <pc:sldChg chg="add">
        <pc:chgData name="Janigová, Magdaléna" userId="877e0c94-8a3a-46c5-8f9a-0adf219627c4" providerId="ADAL" clId="{D47D0110-FCEE-4572-9581-F0926F94BAB0}" dt="2024-09-26T09:23:57.755" v="203"/>
        <pc:sldMkLst>
          <pc:docMk/>
          <pc:sldMk cId="3895333279" sldId="273"/>
        </pc:sldMkLst>
      </pc:sldChg>
      <pc:sldMasterChg chg="addSp delSp modSp mod modSldLayout">
        <pc:chgData name="Janigová, Magdaléna" userId="877e0c94-8a3a-46c5-8f9a-0adf219627c4" providerId="ADAL" clId="{D47D0110-FCEE-4572-9581-F0926F94BAB0}" dt="2024-09-26T09:21:00.186" v="172"/>
        <pc:sldMasterMkLst>
          <pc:docMk/>
          <pc:sldMasterMk cId="2214802035" sldId="2147483648"/>
        </pc:sldMasterMkLst>
        <pc:spChg chg="del mod">
          <ac:chgData name="Janigová, Magdaléna" userId="877e0c94-8a3a-46c5-8f9a-0adf219627c4" providerId="ADAL" clId="{D47D0110-FCEE-4572-9581-F0926F94BAB0}" dt="2024-09-26T09:18:33.035" v="155" actId="478"/>
          <ac:spMkLst>
            <pc:docMk/>
            <pc:sldMasterMk cId="2214802035" sldId="2147483648"/>
            <ac:spMk id="4" creationId="{0B23CB54-BFCC-B560-864D-07BB2D3AF015}"/>
          </ac:spMkLst>
        </pc:spChg>
        <pc:spChg chg="add del mod">
          <ac:chgData name="Janigová, Magdaléna" userId="877e0c94-8a3a-46c5-8f9a-0adf219627c4" providerId="ADAL" clId="{D47D0110-FCEE-4572-9581-F0926F94BAB0}" dt="2024-09-26T09:20:41.651" v="167" actId="478"/>
          <ac:spMkLst>
            <pc:docMk/>
            <pc:sldMasterMk cId="2214802035" sldId="2147483648"/>
            <ac:spMk id="10" creationId="{C3CBA6C1-EAC3-360F-E7E9-F03784378009}"/>
          </ac:spMkLst>
        </pc:spChg>
        <pc:picChg chg="add mod">
          <ac:chgData name="Janigová, Magdaléna" userId="877e0c94-8a3a-46c5-8f9a-0adf219627c4" providerId="ADAL" clId="{D47D0110-FCEE-4572-9581-F0926F94BAB0}" dt="2024-09-26T09:16:07.075" v="111" actId="14100"/>
          <ac:picMkLst>
            <pc:docMk/>
            <pc:sldMasterMk cId="2214802035" sldId="2147483648"/>
            <ac:picMk id="7" creationId="{EC4FBF20-F954-D810-BF2C-079B51D80813}"/>
          </ac:picMkLst>
        </pc:picChg>
        <pc:cxnChg chg="add del mod">
          <ac:chgData name="Janigová, Magdaléna" userId="877e0c94-8a3a-46c5-8f9a-0adf219627c4" providerId="ADAL" clId="{D47D0110-FCEE-4572-9581-F0926F94BAB0}" dt="2024-09-26T09:20:56.471" v="171" actId="478"/>
          <ac:cxnSpMkLst>
            <pc:docMk/>
            <pc:sldMasterMk cId="2214802035" sldId="2147483648"/>
            <ac:cxnSpMk id="9" creationId="{D0EF5CB1-8075-11CB-4349-15846FE95EE6}"/>
          </ac:cxnSpMkLst>
        </pc:cxnChg>
        <pc:sldLayoutChg chg="addSp delSp modSp mod">
          <pc:chgData name="Janigová, Magdaléna" userId="877e0c94-8a3a-46c5-8f9a-0adf219627c4" providerId="ADAL" clId="{D47D0110-FCEE-4572-9581-F0926F94BAB0}" dt="2024-09-26T09:20:44.570" v="168"/>
          <pc:sldLayoutMkLst>
            <pc:docMk/>
            <pc:sldMasterMk cId="2214802035" sldId="2147483648"/>
            <pc:sldLayoutMk cId="281890270" sldId="2147483649"/>
          </pc:sldLayoutMkLst>
          <pc:spChg chg="del">
            <ac:chgData name="Janigová, Magdaléna" userId="877e0c94-8a3a-46c5-8f9a-0adf219627c4" providerId="ADAL" clId="{D47D0110-FCEE-4572-9581-F0926F94BAB0}" dt="2024-09-26T09:20:18.642" v="166" actId="478"/>
            <ac:spMkLst>
              <pc:docMk/>
              <pc:sldMasterMk cId="2214802035" sldId="2147483648"/>
              <pc:sldLayoutMk cId="281890270" sldId="2147483649"/>
              <ac:spMk id="4" creationId="{EED6A2A4-A827-ECFF-F78E-481CD67FCE7E}"/>
            </ac:spMkLst>
          </pc:spChg>
          <pc:spChg chg="add mod">
            <ac:chgData name="Janigová, Magdaléna" userId="877e0c94-8a3a-46c5-8f9a-0adf219627c4" providerId="ADAL" clId="{D47D0110-FCEE-4572-9581-F0926F94BAB0}" dt="2024-09-26T09:20:44.570" v="168"/>
            <ac:spMkLst>
              <pc:docMk/>
              <pc:sldMasterMk cId="2214802035" sldId="2147483648"/>
              <pc:sldLayoutMk cId="281890270" sldId="2147483649"/>
              <ac:spMk id="7" creationId="{AF3A87BF-980B-D099-3743-04C53A6E9185}"/>
            </ac:spMkLst>
          </pc:spChg>
        </pc:sldLayoutChg>
        <pc:sldLayoutChg chg="addSp delSp modSp mod">
          <pc:chgData name="Janigová, Magdaléna" userId="877e0c94-8a3a-46c5-8f9a-0adf219627c4" providerId="ADAL" clId="{D47D0110-FCEE-4572-9581-F0926F94BAB0}" dt="2024-09-26T09:21:00.186" v="172"/>
          <pc:sldLayoutMkLst>
            <pc:docMk/>
            <pc:sldMasterMk cId="2214802035" sldId="2147483648"/>
            <pc:sldLayoutMk cId="1537086247" sldId="2147483650"/>
          </pc:sldLayoutMkLst>
          <pc:spChg chg="del">
            <ac:chgData name="Janigová, Magdaléna" userId="877e0c94-8a3a-46c5-8f9a-0adf219627c4" providerId="ADAL" clId="{D47D0110-FCEE-4572-9581-F0926F94BAB0}" dt="2024-09-26T09:20:51.277" v="169" actId="478"/>
            <ac:spMkLst>
              <pc:docMk/>
              <pc:sldMasterMk cId="2214802035" sldId="2147483648"/>
              <pc:sldLayoutMk cId="1537086247" sldId="2147483650"/>
              <ac:spMk id="4" creationId="{B3A352A6-261E-ECAA-5546-44420938C849}"/>
            </ac:spMkLst>
          </pc:spChg>
          <pc:spChg chg="add mod">
            <ac:chgData name="Janigová, Magdaléna" userId="877e0c94-8a3a-46c5-8f9a-0adf219627c4" providerId="ADAL" clId="{D47D0110-FCEE-4572-9581-F0926F94BAB0}" dt="2024-09-26T09:20:52.333" v="170"/>
            <ac:spMkLst>
              <pc:docMk/>
              <pc:sldMasterMk cId="2214802035" sldId="2147483648"/>
              <pc:sldLayoutMk cId="1537086247" sldId="2147483650"/>
              <ac:spMk id="7" creationId="{B74A2571-C856-471A-117D-E41E70D18EC8}"/>
            </ac:spMkLst>
          </pc:spChg>
          <pc:cxnChg chg="add mod">
            <ac:chgData name="Janigová, Magdaléna" userId="877e0c94-8a3a-46c5-8f9a-0adf219627c4" providerId="ADAL" clId="{D47D0110-FCEE-4572-9581-F0926F94BAB0}" dt="2024-09-26T09:21:00.186" v="172"/>
            <ac:cxnSpMkLst>
              <pc:docMk/>
              <pc:sldMasterMk cId="2214802035" sldId="2147483648"/>
              <pc:sldLayoutMk cId="1537086247" sldId="2147483650"/>
              <ac:cxnSpMk id="8" creationId="{CBB9794E-901B-11F8-DF69-401C15049AD5}"/>
            </ac:cxnSpMkLst>
          </pc:cxnChg>
        </pc:sldLayoutChg>
      </pc:sldMasterChg>
    </pc:docChg>
  </pc:docChgLst>
  <pc:docChgLst>
    <pc:chgData name="Janigová, Magdaléna" userId="877e0c94-8a3a-46c5-8f9a-0adf219627c4" providerId="ADAL" clId="{0F77E069-E47E-4737-A80B-BF6B95A2AB18}"/>
    <pc:docChg chg="undo custSel addSld delSld modSld sldOrd modMainMaster">
      <pc:chgData name="Janigová, Magdaléna" userId="877e0c94-8a3a-46c5-8f9a-0adf219627c4" providerId="ADAL" clId="{0F77E069-E47E-4737-A80B-BF6B95A2AB18}" dt="2024-10-22T06:17:35.988" v="1987"/>
      <pc:docMkLst>
        <pc:docMk/>
      </pc:docMkLst>
      <pc:sldChg chg="modSp mod">
        <pc:chgData name="Janigová, Magdaléna" userId="877e0c94-8a3a-46c5-8f9a-0adf219627c4" providerId="ADAL" clId="{0F77E069-E47E-4737-A80B-BF6B95A2AB18}" dt="2024-10-21T10:17:02.720" v="1067" actId="20577"/>
        <pc:sldMkLst>
          <pc:docMk/>
          <pc:sldMk cId="1611267907" sldId="256"/>
        </pc:sldMkLst>
        <pc:spChg chg="mod">
          <ac:chgData name="Janigová, Magdaléna" userId="877e0c94-8a3a-46c5-8f9a-0adf219627c4" providerId="ADAL" clId="{0F77E069-E47E-4737-A80B-BF6B95A2AB18}" dt="2024-10-21T10:17:02.720" v="1067" actId="20577"/>
          <ac:spMkLst>
            <pc:docMk/>
            <pc:sldMk cId="1611267907" sldId="256"/>
            <ac:spMk id="2" creationId="{0A517A21-DB7D-651F-1A21-4669192419CC}"/>
          </ac:spMkLst>
        </pc:spChg>
        <pc:spChg chg="mod">
          <ac:chgData name="Janigová, Magdaléna" userId="877e0c94-8a3a-46c5-8f9a-0adf219627c4" providerId="ADAL" clId="{0F77E069-E47E-4737-A80B-BF6B95A2AB18}" dt="2024-10-21T09:03:03.367" v="88" actId="20577"/>
          <ac:spMkLst>
            <pc:docMk/>
            <pc:sldMk cId="1611267907" sldId="256"/>
            <ac:spMk id="3" creationId="{E69ACB14-6652-C97D-3316-118FF1557B83}"/>
          </ac:spMkLst>
        </pc:spChg>
      </pc:sldChg>
      <pc:sldChg chg="modSp mod">
        <pc:chgData name="Janigová, Magdaléna" userId="877e0c94-8a3a-46c5-8f9a-0adf219627c4" providerId="ADAL" clId="{0F77E069-E47E-4737-A80B-BF6B95A2AB18}" dt="2024-10-21T10:40:43.430" v="1836" actId="20577"/>
        <pc:sldMkLst>
          <pc:docMk/>
          <pc:sldMk cId="2914321118" sldId="257"/>
        </pc:sldMkLst>
        <pc:spChg chg="mod">
          <ac:chgData name="Janigová, Magdaléna" userId="877e0c94-8a3a-46c5-8f9a-0adf219627c4" providerId="ADAL" clId="{0F77E069-E47E-4737-A80B-BF6B95A2AB18}" dt="2024-10-21T10:39:59.494" v="1780" actId="404"/>
          <ac:spMkLst>
            <pc:docMk/>
            <pc:sldMk cId="2914321118" sldId="257"/>
            <ac:spMk id="2" creationId="{4FD1AEFB-2EAC-1972-67FE-392F4AC4E34C}"/>
          </ac:spMkLst>
        </pc:spChg>
        <pc:spChg chg="mod">
          <ac:chgData name="Janigová, Magdaléna" userId="877e0c94-8a3a-46c5-8f9a-0adf219627c4" providerId="ADAL" clId="{0F77E069-E47E-4737-A80B-BF6B95A2AB18}" dt="2024-10-21T10:40:43.430" v="1836" actId="20577"/>
          <ac:spMkLst>
            <pc:docMk/>
            <pc:sldMk cId="2914321118" sldId="257"/>
            <ac:spMk id="3" creationId="{D6F8F9BD-C316-0DC2-9443-635B93BA88B6}"/>
          </ac:spMkLst>
        </pc:spChg>
      </pc:sldChg>
      <pc:sldChg chg="del">
        <pc:chgData name="Janigová, Magdaléna" userId="877e0c94-8a3a-46c5-8f9a-0adf219627c4" providerId="ADAL" clId="{0F77E069-E47E-4737-A80B-BF6B95A2AB18}" dt="2024-10-21T09:15:33.298" v="433" actId="47"/>
        <pc:sldMkLst>
          <pc:docMk/>
          <pc:sldMk cId="2908759601" sldId="258"/>
        </pc:sldMkLst>
      </pc:sldChg>
      <pc:sldChg chg="del">
        <pc:chgData name="Janigová, Magdaléna" userId="877e0c94-8a3a-46c5-8f9a-0adf219627c4" providerId="ADAL" clId="{0F77E069-E47E-4737-A80B-BF6B95A2AB18}" dt="2024-10-21T09:15:34.559" v="434" actId="47"/>
        <pc:sldMkLst>
          <pc:docMk/>
          <pc:sldMk cId="3702418583" sldId="259"/>
        </pc:sldMkLst>
      </pc:sldChg>
      <pc:sldChg chg="del">
        <pc:chgData name="Janigová, Magdaléna" userId="877e0c94-8a3a-46c5-8f9a-0adf219627c4" providerId="ADAL" clId="{0F77E069-E47E-4737-A80B-BF6B95A2AB18}" dt="2024-10-21T09:15:32" v="430" actId="47"/>
        <pc:sldMkLst>
          <pc:docMk/>
          <pc:sldMk cId="3902211347" sldId="260"/>
        </pc:sldMkLst>
      </pc:sldChg>
      <pc:sldChg chg="del">
        <pc:chgData name="Janigová, Magdaléna" userId="877e0c94-8a3a-46c5-8f9a-0adf219627c4" providerId="ADAL" clId="{0F77E069-E47E-4737-A80B-BF6B95A2AB18}" dt="2024-10-21T09:15:32.892" v="432" actId="47"/>
        <pc:sldMkLst>
          <pc:docMk/>
          <pc:sldMk cId="2592319563" sldId="261"/>
        </pc:sldMkLst>
      </pc:sldChg>
      <pc:sldChg chg="del">
        <pc:chgData name="Janigová, Magdaléna" userId="877e0c94-8a3a-46c5-8f9a-0adf219627c4" providerId="ADAL" clId="{0F77E069-E47E-4737-A80B-BF6B95A2AB18}" dt="2024-10-21T09:15:32.401" v="431" actId="47"/>
        <pc:sldMkLst>
          <pc:docMk/>
          <pc:sldMk cId="3992526127" sldId="262"/>
        </pc:sldMkLst>
      </pc:sldChg>
      <pc:sldChg chg="del">
        <pc:chgData name="Janigová, Magdaléna" userId="877e0c94-8a3a-46c5-8f9a-0adf219627c4" providerId="ADAL" clId="{0F77E069-E47E-4737-A80B-BF6B95A2AB18}" dt="2024-10-21T09:15:28.922" v="423" actId="47"/>
        <pc:sldMkLst>
          <pc:docMk/>
          <pc:sldMk cId="543219143" sldId="263"/>
        </pc:sldMkLst>
      </pc:sldChg>
      <pc:sldChg chg="del">
        <pc:chgData name="Janigová, Magdaléna" userId="877e0c94-8a3a-46c5-8f9a-0adf219627c4" providerId="ADAL" clId="{0F77E069-E47E-4737-A80B-BF6B95A2AB18}" dt="2024-10-21T09:15:31.213" v="428" actId="47"/>
        <pc:sldMkLst>
          <pc:docMk/>
          <pc:sldMk cId="1340202996" sldId="264"/>
        </pc:sldMkLst>
      </pc:sldChg>
      <pc:sldChg chg="addSp modSp add del mod ord">
        <pc:chgData name="Janigová, Magdaléna" userId="877e0c94-8a3a-46c5-8f9a-0adf219627c4" providerId="ADAL" clId="{0F77E069-E47E-4737-A80B-BF6B95A2AB18}" dt="2024-10-21T10:47:52.636" v="1972" actId="6549"/>
        <pc:sldMkLst>
          <pc:docMk/>
          <pc:sldMk cId="3614808787" sldId="265"/>
        </pc:sldMkLst>
        <pc:spChg chg="mod">
          <ac:chgData name="Janigová, Magdaléna" userId="877e0c94-8a3a-46c5-8f9a-0adf219627c4" providerId="ADAL" clId="{0F77E069-E47E-4737-A80B-BF6B95A2AB18}" dt="2024-10-21T10:42:03.323" v="1899" actId="20577"/>
          <ac:spMkLst>
            <pc:docMk/>
            <pc:sldMk cId="3614808787" sldId="265"/>
            <ac:spMk id="2" creationId="{4FD1AEFB-2EAC-1972-67FE-392F4AC4E34C}"/>
          </ac:spMkLst>
        </pc:spChg>
        <pc:spChg chg="mod">
          <ac:chgData name="Janigová, Magdaléna" userId="877e0c94-8a3a-46c5-8f9a-0adf219627c4" providerId="ADAL" clId="{0F77E069-E47E-4737-A80B-BF6B95A2AB18}" dt="2024-10-21T10:47:52.636" v="1972" actId="6549"/>
          <ac:spMkLst>
            <pc:docMk/>
            <pc:sldMk cId="3614808787" sldId="265"/>
            <ac:spMk id="3" creationId="{D6F8F9BD-C316-0DC2-9443-635B93BA88B6}"/>
          </ac:spMkLst>
        </pc:spChg>
        <pc:picChg chg="add mod">
          <ac:chgData name="Janigová, Magdaléna" userId="877e0c94-8a3a-46c5-8f9a-0adf219627c4" providerId="ADAL" clId="{0F77E069-E47E-4737-A80B-BF6B95A2AB18}" dt="2024-10-21T09:21:16.911" v="608" actId="1076"/>
          <ac:picMkLst>
            <pc:docMk/>
            <pc:sldMk cId="3614808787" sldId="265"/>
            <ac:picMk id="5" creationId="{A48E77EC-37E1-A052-BBA9-84CDC63367DC}"/>
          </ac:picMkLst>
        </pc:picChg>
      </pc:sldChg>
      <pc:sldChg chg="del">
        <pc:chgData name="Janigová, Magdaléna" userId="877e0c94-8a3a-46c5-8f9a-0adf219627c4" providerId="ADAL" clId="{0F77E069-E47E-4737-A80B-BF6B95A2AB18}" dt="2024-10-21T09:15:29.512" v="424" actId="47"/>
        <pc:sldMkLst>
          <pc:docMk/>
          <pc:sldMk cId="1657114447" sldId="266"/>
        </pc:sldMkLst>
      </pc:sldChg>
      <pc:sldChg chg="addSp modSp add mod">
        <pc:chgData name="Janigová, Magdaléna" userId="877e0c94-8a3a-46c5-8f9a-0adf219627c4" providerId="ADAL" clId="{0F77E069-E47E-4737-A80B-BF6B95A2AB18}" dt="2024-10-22T06:17:35.988" v="1987"/>
        <pc:sldMkLst>
          <pc:docMk/>
          <pc:sldMk cId="3805080456" sldId="266"/>
        </pc:sldMkLst>
        <pc:spChg chg="mod">
          <ac:chgData name="Janigová, Magdaléna" userId="877e0c94-8a3a-46c5-8f9a-0adf219627c4" providerId="ADAL" clId="{0F77E069-E47E-4737-A80B-BF6B95A2AB18}" dt="2024-10-21T10:39:56.273" v="1779" actId="404"/>
          <ac:spMkLst>
            <pc:docMk/>
            <pc:sldMk cId="3805080456" sldId="266"/>
            <ac:spMk id="2" creationId="{4FD1AEFB-2EAC-1972-67FE-392F4AC4E34C}"/>
          </ac:spMkLst>
        </pc:spChg>
        <pc:spChg chg="mod">
          <ac:chgData name="Janigová, Magdaléna" userId="877e0c94-8a3a-46c5-8f9a-0adf219627c4" providerId="ADAL" clId="{0F77E069-E47E-4737-A80B-BF6B95A2AB18}" dt="2024-10-21T10:45:36.699" v="1941" actId="20577"/>
          <ac:spMkLst>
            <pc:docMk/>
            <pc:sldMk cId="3805080456" sldId="266"/>
            <ac:spMk id="3" creationId="{D6F8F9BD-C316-0DC2-9443-635B93BA88B6}"/>
          </ac:spMkLst>
        </pc:spChg>
        <pc:graphicFrameChg chg="add mod">
          <ac:chgData name="Janigová, Magdaléna" userId="877e0c94-8a3a-46c5-8f9a-0adf219627c4" providerId="ADAL" clId="{0F77E069-E47E-4737-A80B-BF6B95A2AB18}" dt="2024-10-22T06:17:35.988" v="1987"/>
          <ac:graphicFrameMkLst>
            <pc:docMk/>
            <pc:sldMk cId="3805080456" sldId="266"/>
            <ac:graphicFrameMk id="4" creationId="{C0A6B406-E4D8-4443-E75C-5E13C0F396D7}"/>
          </ac:graphicFrameMkLst>
        </pc:graphicFrameChg>
        <pc:graphicFrameChg chg="add mod">
          <ac:chgData name="Janigová, Magdaléna" userId="877e0c94-8a3a-46c5-8f9a-0adf219627c4" providerId="ADAL" clId="{0F77E069-E47E-4737-A80B-BF6B95A2AB18}" dt="2024-10-22T06:02:37.336" v="1984"/>
          <ac:graphicFrameMkLst>
            <pc:docMk/>
            <pc:sldMk cId="3805080456" sldId="266"/>
            <ac:graphicFrameMk id="5" creationId="{E36A0765-5702-5197-7660-AB43A8EE2EE8}"/>
          </ac:graphicFrameMkLst>
        </pc:graphicFrameChg>
        <pc:graphicFrameChg chg="add mod">
          <ac:chgData name="Janigová, Magdaléna" userId="877e0c94-8a3a-46c5-8f9a-0adf219627c4" providerId="ADAL" clId="{0F77E069-E47E-4737-A80B-BF6B95A2AB18}" dt="2024-10-22T06:02:44.048" v="1985"/>
          <ac:graphicFrameMkLst>
            <pc:docMk/>
            <pc:sldMk cId="3805080456" sldId="266"/>
            <ac:graphicFrameMk id="6" creationId="{CAF49B34-E15F-D311-4CF3-432C2BDD3723}"/>
          </ac:graphicFrameMkLst>
        </pc:graphicFrameChg>
      </pc:sldChg>
      <pc:sldChg chg="modSp add mod">
        <pc:chgData name="Janigová, Magdaléna" userId="877e0c94-8a3a-46c5-8f9a-0adf219627c4" providerId="ADAL" clId="{0F77E069-E47E-4737-A80B-BF6B95A2AB18}" dt="2024-10-21T17:00:58.929" v="1982" actId="108"/>
        <pc:sldMkLst>
          <pc:docMk/>
          <pc:sldMk cId="301362453" sldId="267"/>
        </pc:sldMkLst>
        <pc:spChg chg="mod">
          <ac:chgData name="Janigová, Magdaléna" userId="877e0c94-8a3a-46c5-8f9a-0adf219627c4" providerId="ADAL" clId="{0F77E069-E47E-4737-A80B-BF6B95A2AB18}" dt="2024-10-21T10:40:56.064" v="1862" actId="20577"/>
          <ac:spMkLst>
            <pc:docMk/>
            <pc:sldMk cId="301362453" sldId="267"/>
            <ac:spMk id="2" creationId="{4FD1AEFB-2EAC-1972-67FE-392F4AC4E34C}"/>
          </ac:spMkLst>
        </pc:spChg>
        <pc:spChg chg="mod">
          <ac:chgData name="Janigová, Magdaléna" userId="877e0c94-8a3a-46c5-8f9a-0adf219627c4" providerId="ADAL" clId="{0F77E069-E47E-4737-A80B-BF6B95A2AB18}" dt="2024-10-21T17:00:58.929" v="1982" actId="108"/>
          <ac:spMkLst>
            <pc:docMk/>
            <pc:sldMk cId="301362453" sldId="267"/>
            <ac:spMk id="3" creationId="{D6F8F9BD-C316-0DC2-9443-635B93BA88B6}"/>
          </ac:spMkLst>
        </pc:spChg>
      </pc:sldChg>
      <pc:sldChg chg="del">
        <pc:chgData name="Janigová, Magdaléna" userId="877e0c94-8a3a-46c5-8f9a-0adf219627c4" providerId="ADAL" clId="{0F77E069-E47E-4737-A80B-BF6B95A2AB18}" dt="2024-10-21T09:15:31.609" v="429" actId="47"/>
        <pc:sldMkLst>
          <pc:docMk/>
          <pc:sldMk cId="4158452885" sldId="267"/>
        </pc:sldMkLst>
      </pc:sldChg>
      <pc:sldChg chg="del">
        <pc:chgData name="Janigová, Magdaléna" userId="877e0c94-8a3a-46c5-8f9a-0adf219627c4" providerId="ADAL" clId="{0F77E069-E47E-4737-A80B-BF6B95A2AB18}" dt="2024-10-21T09:15:29.963" v="425" actId="47"/>
        <pc:sldMkLst>
          <pc:docMk/>
          <pc:sldMk cId="1068258492" sldId="268"/>
        </pc:sldMkLst>
      </pc:sldChg>
      <pc:sldChg chg="addSp modSp add mod">
        <pc:chgData name="Janigová, Magdaléna" userId="877e0c94-8a3a-46c5-8f9a-0adf219627c4" providerId="ADAL" clId="{0F77E069-E47E-4737-A80B-BF6B95A2AB18}" dt="2024-10-21T10:46:21.556" v="1943" actId="20577"/>
        <pc:sldMkLst>
          <pc:docMk/>
          <pc:sldMk cId="2240231820" sldId="268"/>
        </pc:sldMkLst>
        <pc:spChg chg="mod">
          <ac:chgData name="Janigová, Magdaléna" userId="877e0c94-8a3a-46c5-8f9a-0adf219627c4" providerId="ADAL" clId="{0F77E069-E47E-4737-A80B-BF6B95A2AB18}" dt="2024-10-21T10:39:53.017" v="1778" actId="404"/>
          <ac:spMkLst>
            <pc:docMk/>
            <pc:sldMk cId="2240231820" sldId="268"/>
            <ac:spMk id="2" creationId="{4FD1AEFB-2EAC-1972-67FE-392F4AC4E34C}"/>
          </ac:spMkLst>
        </pc:spChg>
        <pc:spChg chg="mod">
          <ac:chgData name="Janigová, Magdaléna" userId="877e0c94-8a3a-46c5-8f9a-0adf219627c4" providerId="ADAL" clId="{0F77E069-E47E-4737-A80B-BF6B95A2AB18}" dt="2024-10-21T10:46:21.556" v="1943" actId="20577"/>
          <ac:spMkLst>
            <pc:docMk/>
            <pc:sldMk cId="2240231820" sldId="268"/>
            <ac:spMk id="3" creationId="{D6F8F9BD-C316-0DC2-9443-635B93BA88B6}"/>
          </ac:spMkLst>
        </pc:spChg>
        <pc:graphicFrameChg chg="add mod">
          <ac:chgData name="Janigová, Magdaléna" userId="877e0c94-8a3a-46c5-8f9a-0adf219627c4" providerId="ADAL" clId="{0F77E069-E47E-4737-A80B-BF6B95A2AB18}" dt="2024-10-21T10:27:36.410" v="1419" actId="1076"/>
          <ac:graphicFrameMkLst>
            <pc:docMk/>
            <pc:sldMk cId="2240231820" sldId="268"/>
            <ac:graphicFrameMk id="4" creationId="{FB7252CE-9773-9906-05EC-9CDB62637E2B}"/>
          </ac:graphicFrameMkLst>
        </pc:graphicFrameChg>
      </pc:sldChg>
      <pc:sldChg chg="modSp add mod">
        <pc:chgData name="Janigová, Magdaléna" userId="877e0c94-8a3a-46c5-8f9a-0adf219627c4" providerId="ADAL" clId="{0F77E069-E47E-4737-A80B-BF6B95A2AB18}" dt="2024-10-21T10:47:10.401" v="1958" actId="20577"/>
        <pc:sldMkLst>
          <pc:docMk/>
          <pc:sldMk cId="633381828" sldId="269"/>
        </pc:sldMkLst>
        <pc:spChg chg="mod">
          <ac:chgData name="Janigová, Magdaléna" userId="877e0c94-8a3a-46c5-8f9a-0adf219627c4" providerId="ADAL" clId="{0F77E069-E47E-4737-A80B-BF6B95A2AB18}" dt="2024-10-21T10:41:24.158" v="1869" actId="20577"/>
          <ac:spMkLst>
            <pc:docMk/>
            <pc:sldMk cId="633381828" sldId="269"/>
            <ac:spMk id="2" creationId="{4FD1AEFB-2EAC-1972-67FE-392F4AC4E34C}"/>
          </ac:spMkLst>
        </pc:spChg>
        <pc:spChg chg="mod">
          <ac:chgData name="Janigová, Magdaléna" userId="877e0c94-8a3a-46c5-8f9a-0adf219627c4" providerId="ADAL" clId="{0F77E069-E47E-4737-A80B-BF6B95A2AB18}" dt="2024-10-21T10:47:10.401" v="1958" actId="20577"/>
          <ac:spMkLst>
            <pc:docMk/>
            <pc:sldMk cId="633381828" sldId="269"/>
            <ac:spMk id="3" creationId="{D6F8F9BD-C316-0DC2-9443-635B93BA88B6}"/>
          </ac:spMkLst>
        </pc:spChg>
      </pc:sldChg>
      <pc:sldChg chg="del">
        <pc:chgData name="Janigová, Magdaléna" userId="877e0c94-8a3a-46c5-8f9a-0adf219627c4" providerId="ADAL" clId="{0F77E069-E47E-4737-A80B-BF6B95A2AB18}" dt="2024-10-21T09:15:30.336" v="426" actId="47"/>
        <pc:sldMkLst>
          <pc:docMk/>
          <pc:sldMk cId="1513188177" sldId="271"/>
        </pc:sldMkLst>
      </pc:sldChg>
      <pc:sldChg chg="del">
        <pc:chgData name="Janigová, Magdaléna" userId="877e0c94-8a3a-46c5-8f9a-0adf219627c4" providerId="ADAL" clId="{0F77E069-E47E-4737-A80B-BF6B95A2AB18}" dt="2024-10-21T09:15:30.765" v="427" actId="47"/>
        <pc:sldMkLst>
          <pc:docMk/>
          <pc:sldMk cId="3701075225" sldId="272"/>
        </pc:sldMkLst>
      </pc:sldChg>
      <pc:sldChg chg="del">
        <pc:chgData name="Janigová, Magdaléna" userId="877e0c94-8a3a-46c5-8f9a-0adf219627c4" providerId="ADAL" clId="{0F77E069-E47E-4737-A80B-BF6B95A2AB18}" dt="2024-10-21T09:15:28.214" v="422" actId="47"/>
        <pc:sldMkLst>
          <pc:docMk/>
          <pc:sldMk cId="3895333279" sldId="273"/>
        </pc:sldMkLst>
      </pc:sldChg>
      <pc:sldMasterChg chg="modSldLayout">
        <pc:chgData name="Janigová, Magdaléna" userId="877e0c94-8a3a-46c5-8f9a-0adf219627c4" providerId="ADAL" clId="{0F77E069-E47E-4737-A80B-BF6B95A2AB18}" dt="2024-10-21T09:22:40.457" v="643" actId="20577"/>
        <pc:sldMasterMkLst>
          <pc:docMk/>
          <pc:sldMasterMk cId="2214802035" sldId="2147483648"/>
        </pc:sldMasterMkLst>
        <pc:sldLayoutChg chg="modSp mod">
          <pc:chgData name="Janigová, Magdaléna" userId="877e0c94-8a3a-46c5-8f9a-0adf219627c4" providerId="ADAL" clId="{0F77E069-E47E-4737-A80B-BF6B95A2AB18}" dt="2024-10-21T09:22:40.457" v="643" actId="20577"/>
          <pc:sldLayoutMkLst>
            <pc:docMk/>
            <pc:sldMasterMk cId="2214802035" sldId="2147483648"/>
            <pc:sldLayoutMk cId="1537086247" sldId="2147483650"/>
          </pc:sldLayoutMkLst>
          <pc:spChg chg="mod">
            <ac:chgData name="Janigová, Magdaléna" userId="877e0c94-8a3a-46c5-8f9a-0adf219627c4" providerId="ADAL" clId="{0F77E069-E47E-4737-A80B-BF6B95A2AB18}" dt="2024-10-21T09:22:40.457" v="643" actId="20577"/>
            <ac:spMkLst>
              <pc:docMk/>
              <pc:sldMasterMk cId="2214802035" sldId="2147483648"/>
              <pc:sldLayoutMk cId="1537086247" sldId="2147483650"/>
              <ac:spMk id="7" creationId="{B74A2571-C856-471A-117D-E41E70D18EC8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7C8887-236C-8BF5-8C6F-6EDBBA15F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D8FB99-CA3C-C529-91A7-55D1FC433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9E0434-0E5E-B103-7C92-2D6E2F3EC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9DD5D9-5B47-CFC5-26CB-8969C9DB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EFB3-58FB-4FCB-B0EA-1613A78CE5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4D6ED-1F77-B41C-008A-6FF2538D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39B6A8-4CE8-2329-0580-BCF1268EA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F3FC17-0B5C-D0BA-39CF-84EA9833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6B902-34E9-46E6-86B6-0B09F457493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66BB51-CC4F-518D-C1FC-DFABFD756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894B78-F841-0F69-71C8-7253CBA9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EFB3-58FB-4FCB-B0EA-1613A78CE5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6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155AAD4-3E03-C017-83DD-50F04675C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5F4B394-09D6-9A0F-D55B-FFE6ACB1F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3FB1BE-FFAC-EA94-D5BD-5DD50B63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6B902-34E9-46E6-86B6-0B09F457493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EC1C10-7783-2CCC-9D8F-D45610492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043AB3-1CA2-C4C7-1275-48F47F80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EFB3-58FB-4FCB-B0EA-1613A78CE5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13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AFDF4-6300-5935-7D13-C70833B91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C0D9A0-E626-81BA-CF94-33DFEB9FF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21F147-7757-3BF2-D8BE-81FBC748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F7CB9C-B4A0-08ED-F117-54F47069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EFB3-58FB-4FCB-B0EA-1613A78CE58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74A2571-C856-471A-117D-E41E70D18EC8}"/>
              </a:ext>
            </a:extLst>
          </p:cNvPr>
          <p:cNvSpPr txBox="1"/>
          <p:nvPr userDrawn="1"/>
        </p:nvSpPr>
        <p:spPr>
          <a:xfrm>
            <a:off x="838200" y="6278336"/>
            <a:ext cx="2977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Vyúčtování poskytnuté dotace pro rok 2024</a:t>
            </a:r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BB9794E-901B-11F8-DF69-401C15049AD5}"/>
              </a:ext>
            </a:extLst>
          </p:cNvPr>
          <p:cNvCxnSpPr/>
          <p:nvPr userDrawn="1"/>
        </p:nvCxnSpPr>
        <p:spPr>
          <a:xfrm>
            <a:off x="838200" y="6259286"/>
            <a:ext cx="10515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08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490758-68D5-8F86-BDAC-978E3F72F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3F1FC4-5D31-4D0B-4355-84555792A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6A9AAD-E713-5C8B-CDFB-2E443AD013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6B902-34E9-46E6-86B6-0B09F457493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34A48B-5812-B851-FB9E-9115422F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66949B-E00B-EB15-9634-335C68444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EFB3-58FB-4FCB-B0EA-1613A78CE5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64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469436-EEBA-424A-B037-11B590E7E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367C90-B075-CC9D-9713-046CCDDC1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95F1B28-6E17-6CAB-C861-68AAF1F32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0D3F61-8DE4-C889-9E29-93B83B99F9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6B902-34E9-46E6-86B6-0B09F457493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8375F0-373E-A171-C927-3625D4D73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55CCE1-E815-355D-A844-A4E2923AD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EFB3-58FB-4FCB-B0EA-1613A78CE5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31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56A4E6-0584-FC5D-A33F-9EDA0E088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755AE7-4125-D9E0-063B-8C82688E4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22542C-D6BE-7A39-E98D-C36A12D1C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6ACACA2-7CFE-D418-4962-7DA4252FA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4090085-DEE5-A5F7-26BC-7399E5E49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B82BE23-3323-0DF8-AA00-BF9A6176C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6B902-34E9-46E6-86B6-0B09F457493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E95B17E-D113-8636-8CC8-339B0E99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4626E8C-11B6-ED57-5539-FA37842D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EFB3-58FB-4FCB-B0EA-1613A78CE5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48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2B320E-2B8E-E1B6-2397-265308BD0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DD07151-F56D-9DA9-D05A-59E69C95E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6B902-34E9-46E6-86B6-0B09F457493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22B866-C7EB-0232-2AC0-DD81E90B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4728AB4-5021-1D0B-CD14-958F0A08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EFB3-58FB-4FCB-B0EA-1613A78CE5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16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F586BFD-2B7B-8129-48E7-F3326D7738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6B902-34E9-46E6-86B6-0B09F457493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66EA316-E4AE-34EB-5152-11EC318F0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CC3D7D-2ADE-643E-5647-CB1B791C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EFB3-58FB-4FCB-B0EA-1613A78CE5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93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C4C34-4637-7993-0405-A315711DB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ADF334-4F19-692A-A534-F18550194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38B38E-791E-1817-FAF1-96414D5FF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F9E7A7-EDCA-AFBE-A9AD-0C81C9DA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6B902-34E9-46E6-86B6-0B09F457493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994547-06BA-918F-5DAB-AFE2CE97E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32A94D-50F3-8D73-D974-4EBED749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EFB3-58FB-4FCB-B0EA-1613A78CE5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18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C9DCA5-4EB8-2C66-0838-5B1CDC92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0F1B84A-1A4D-2A74-98B8-C9487E492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AFABD60-5CE3-EEC8-DABD-E1F7B1947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18B385-86A2-CF45-86D7-7955B82D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6B902-34E9-46E6-86B6-0B09F457493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A1EA19-96AA-E8A4-65D4-4CCF4A61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90746A-6F57-EEBA-DFA9-C96238960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EFB3-58FB-4FCB-B0EA-1613A78CE5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97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DC3148E-C47A-3918-FD15-A0B954D56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B63CCA-6CCA-6DBC-2A4D-5CC2F787F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7AB964-30CC-4408-50C3-2980BC2EE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007196-DD58-67BA-072E-5A92E2FE0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DDEFB3-58FB-4FCB-B0EA-1613A78CE58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Písmo, logo, grafický design&#10;&#10;Popis byl vytvořen automaticky">
            <a:extLst>
              <a:ext uri="{FF2B5EF4-FFF2-40B4-BE49-F238E27FC236}">
                <a16:creationId xmlns:a16="http://schemas.microsoft.com/office/drawing/2014/main" id="{EC4FBF20-F954-D810-BF2C-079B51D808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01" y="285854"/>
            <a:ext cx="2019993" cy="90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0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ztenis.cz/dotac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ztenis.cz/dotac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17A21-DB7D-651F-1A21-466919241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231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/>
              <a:t>Otázky a odpovědi: </a:t>
            </a:r>
            <a:br>
              <a:rPr lang="cs-CZ"/>
            </a:br>
            <a:r>
              <a:rPr lang="cs-CZ"/>
              <a:t>Vyúčtování poskytnuté dotace pro rok 2024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9ACB14-6652-C97D-3316-118FF1557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5116"/>
            <a:ext cx="9144000" cy="1655762"/>
          </a:xfrm>
        </p:spPr>
        <p:txBody>
          <a:bodyPr/>
          <a:lstStyle/>
          <a:p>
            <a:r>
              <a:rPr lang="cs-CZ"/>
              <a:t>Připraveno pro tenisové oblasti a kluby</a:t>
            </a:r>
          </a:p>
          <a:p>
            <a:r>
              <a:rPr lang="cs-CZ"/>
              <a:t>22. 10. 2024</a:t>
            </a:r>
          </a:p>
        </p:txBody>
      </p:sp>
    </p:spTree>
    <p:extLst>
      <p:ext uri="{BB962C8B-B14F-4D97-AF65-F5344CB8AC3E}">
        <p14:creationId xmlns:p14="http://schemas.microsoft.com/office/powerpoint/2010/main" val="161126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1AEFB-2EAC-1972-67FE-392F4AC4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F8F9BD-C316-0DC2-9443-635B93BA8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/>
              <a:t>Co lze vyúčtovat v rámci jednotlivých oblastí podpory?</a:t>
            </a:r>
          </a:p>
          <a:p>
            <a:pPr marL="514350" indent="-514350">
              <a:buAutoNum type="arabicPeriod"/>
            </a:pPr>
            <a:r>
              <a:rPr lang="cs-CZ"/>
              <a:t>Jak vyplnit vyúčtovací formulář?</a:t>
            </a:r>
          </a:p>
          <a:p>
            <a:pPr marL="514350" indent="-514350">
              <a:buAutoNum type="arabicPeriod"/>
            </a:pPr>
            <a:r>
              <a:rPr lang="cs-CZ"/>
              <a:t>Kdy a kam zaslat podklady k vyúčtování dotace?</a:t>
            </a:r>
          </a:p>
          <a:p>
            <a:pPr marL="514350" indent="-514350">
              <a:buAutoNum type="arabicPeriod"/>
            </a:pPr>
            <a:r>
              <a:rPr lang="cs-CZ"/>
              <a:t>Na koho se obrátit?</a:t>
            </a:r>
          </a:p>
          <a:p>
            <a:pPr marL="514350" indent="-514350">
              <a:buAutoNum type="arabicPeriod"/>
            </a:pPr>
            <a:r>
              <a:rPr lang="cs-CZ"/>
              <a:t>Co najdu na webové stránce ČTS k dotaci?</a:t>
            </a:r>
          </a:p>
        </p:txBody>
      </p:sp>
    </p:spTree>
    <p:extLst>
      <p:ext uri="{BB962C8B-B14F-4D97-AF65-F5344CB8AC3E}">
        <p14:creationId xmlns:p14="http://schemas.microsoft.com/office/powerpoint/2010/main" val="291432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1AEFB-2EAC-1972-67FE-392F4AC4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/>
              <a:t>Co lze vyúčtovat v rámci jednotlivých </a:t>
            </a:r>
            <a:br>
              <a:rPr lang="cs-CZ" sz="4000"/>
            </a:br>
            <a:r>
              <a:rPr lang="cs-CZ" sz="4000"/>
              <a:t>oblastí podpory?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F8F9BD-C316-0DC2-9443-635B93BA8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3109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cs-CZ" sz="2000"/>
              <a:t>Vždy je nutné splnit </a:t>
            </a:r>
            <a:r>
              <a:rPr lang="cs-CZ" sz="2000" b="1"/>
              <a:t>účel</a:t>
            </a:r>
            <a:r>
              <a:rPr lang="cs-CZ" sz="2000"/>
              <a:t> (tedy na co mohou být finance vynaloženy) a </a:t>
            </a:r>
            <a:r>
              <a:rPr lang="cs-CZ" sz="2000" b="1"/>
              <a:t>způsobilé náklady </a:t>
            </a:r>
            <a:r>
              <a:rPr lang="cs-CZ" sz="2000"/>
              <a:t>(tedy co může být vyúčtováno).</a:t>
            </a:r>
            <a:endParaRPr lang="cs-CZ" sz="1400" b="1"/>
          </a:p>
          <a:p>
            <a:pPr marL="0" indent="0">
              <a:buNone/>
            </a:pPr>
            <a:r>
              <a:rPr lang="cs-CZ" sz="2400" b="1"/>
              <a:t>ORGANIZACE</a:t>
            </a:r>
          </a:p>
          <a:p>
            <a:pPr>
              <a:spcAft>
                <a:spcPts val="1800"/>
              </a:spcAft>
            </a:pPr>
            <a:r>
              <a:rPr lang="cs-CZ" sz="1800"/>
              <a:t>Dostupné na webu ČTS a na odkazu:</a:t>
            </a:r>
          </a:p>
          <a:p>
            <a:pPr marL="0" indent="0">
              <a:buNone/>
            </a:pPr>
            <a:r>
              <a:rPr lang="cs-CZ" sz="2400" b="1"/>
              <a:t>REPREZENTACE</a:t>
            </a:r>
          </a:p>
          <a:p>
            <a:pPr>
              <a:spcAft>
                <a:spcPts val="1800"/>
              </a:spcAft>
            </a:pPr>
            <a:r>
              <a:rPr lang="cs-CZ" sz="1800"/>
              <a:t>Dostupné na webu ČTS a na odkazu:</a:t>
            </a:r>
          </a:p>
          <a:p>
            <a:pPr marL="0" indent="0">
              <a:buNone/>
            </a:pPr>
            <a:r>
              <a:rPr lang="cs-CZ" sz="2400" b="1"/>
              <a:t>TALENT</a:t>
            </a:r>
          </a:p>
          <a:p>
            <a:r>
              <a:rPr lang="cs-CZ" sz="1800"/>
              <a:t>Dostupné na webu ČTS a na odkazu :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C0A6B406-E4D8-4443-E75C-5E13C0F396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576430"/>
              </p:ext>
            </p:extLst>
          </p:nvPr>
        </p:nvGraphicFramePr>
        <p:xfrm>
          <a:off x="4867479" y="3227949"/>
          <a:ext cx="698981" cy="61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608" imgH="806335" progId="Acrobat.Document.DC">
                  <p:embed/>
                </p:oleObj>
              </mc:Choice>
              <mc:Fallback>
                <p:oleObj name="Acrobat Document" showAsIcon="1" r:id="rId2" imgW="914608" imgH="806335" progId="Acrobat.Document.DC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C0A6B406-E4D8-4443-E75C-5E13C0F396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67479" y="3227949"/>
                        <a:ext cx="698981" cy="61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E36A0765-5702-5197-7660-AB43A8EE2E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192123"/>
              </p:ext>
            </p:extLst>
          </p:nvPr>
        </p:nvGraphicFramePr>
        <p:xfrm>
          <a:off x="4867479" y="4263510"/>
          <a:ext cx="698981" cy="61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4" imgW="914608" imgH="806335" progId="Acrobat.Document.DC">
                  <p:embed/>
                </p:oleObj>
              </mc:Choice>
              <mc:Fallback>
                <p:oleObj name="Acrobat Document" showAsIcon="1" r:id="rId4" imgW="914608" imgH="806335" progId="Acrobat.Document.DC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E36A0765-5702-5197-7660-AB43A8EE2E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7479" y="4263510"/>
                        <a:ext cx="698981" cy="61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CAF49B34-E15F-D311-4CF3-432C2BDD37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510258"/>
              </p:ext>
            </p:extLst>
          </p:nvPr>
        </p:nvGraphicFramePr>
        <p:xfrm>
          <a:off x="4867479" y="5299071"/>
          <a:ext cx="698981" cy="61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6" imgW="914608" imgH="806335" progId="Acrobat.Document.DC">
                  <p:embed/>
                </p:oleObj>
              </mc:Choice>
              <mc:Fallback>
                <p:oleObj name="Acrobat Document" showAsIcon="1" r:id="rId6" imgW="914608" imgH="806335" progId="Acrobat.Document.DC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CAF49B34-E15F-D311-4CF3-432C2BDD37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67479" y="5299071"/>
                        <a:ext cx="698981" cy="61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508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1AEFB-2EAC-1972-67FE-392F4AC4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/>
              <a:t>Jak vyplnit vyúčtovací formulář?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F8F9BD-C316-0DC2-9443-635B93BA8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cs-CZ" sz="2400"/>
              <a:t>Vyúčtovací formulář má jeden závazný vzor!</a:t>
            </a:r>
          </a:p>
          <a:p>
            <a:pPr marL="0" indent="0">
              <a:buNone/>
            </a:pPr>
            <a:r>
              <a:rPr lang="cs-CZ" sz="2400" b="1"/>
              <a:t>Vyúčtovací formulář</a:t>
            </a:r>
          </a:p>
          <a:p>
            <a:pPr>
              <a:spcAft>
                <a:spcPts val="1200"/>
              </a:spcAft>
            </a:pPr>
            <a:r>
              <a:rPr lang="cs-CZ" sz="1800"/>
              <a:t>Dostupný na webu ČTS a na odkazu: </a:t>
            </a:r>
            <a:endParaRPr lang="cs-CZ" sz="1800" dirty="0"/>
          </a:p>
          <a:p>
            <a:pPr lvl="1"/>
            <a:endParaRPr lang="cs-CZ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FB7252CE-9773-9906-05EC-9CDB62637E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268173"/>
              </p:ext>
            </p:extLst>
          </p:nvPr>
        </p:nvGraphicFramePr>
        <p:xfrm>
          <a:off x="4888220" y="2800607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608" imgH="806335" progId="Excel.Sheet.12">
                  <p:embed/>
                </p:oleObj>
              </mc:Choice>
              <mc:Fallback>
                <p:oleObj name="Worksheet" showAsIcon="1" r:id="rId2" imgW="914608" imgH="806335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FB7252CE-9773-9906-05EC-9CDB62637E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88220" y="2800607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23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1AEFB-2EAC-1972-67FE-392F4AC4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/>
              <a:t>Kdy a kam zaslat podklady k vyúčtování </a:t>
            </a:r>
            <a:br>
              <a:rPr lang="cs-CZ" sz="4000"/>
            </a:br>
            <a:r>
              <a:rPr lang="cs-CZ" sz="4000"/>
              <a:t>podpory?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F8F9BD-C316-0DC2-9443-635B93BA8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24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cs-CZ" sz="2400"/>
              <a:t>Doklady k vyúčtování poskytnuté podpory zahrnují </a:t>
            </a:r>
            <a:r>
              <a:rPr lang="cs-CZ" sz="2400" b="1"/>
              <a:t>vyúčtovací formulář </a:t>
            </a:r>
            <a:r>
              <a:rPr lang="cs-CZ" sz="2400"/>
              <a:t>a </a:t>
            </a:r>
            <a:r>
              <a:rPr lang="cs-CZ" sz="2400" b="1"/>
              <a:t>doklady o zaplacení</a:t>
            </a:r>
            <a:r>
              <a:rPr lang="cs-CZ" sz="2400"/>
              <a:t>.</a:t>
            </a:r>
          </a:p>
          <a:p>
            <a:pPr marL="0" indent="0">
              <a:buNone/>
            </a:pPr>
            <a:r>
              <a:rPr lang="cs-CZ" sz="2400" b="1"/>
              <a:t>Závazný termín pro zaslání podkladů k vyúčtování podpory</a:t>
            </a:r>
          </a:p>
          <a:p>
            <a:pPr>
              <a:spcAft>
                <a:spcPts val="1800"/>
              </a:spcAft>
            </a:pPr>
            <a:r>
              <a:rPr lang="cs-CZ" sz="2400">
                <a:solidFill>
                  <a:srgbClr val="FF0000"/>
                </a:solidFill>
              </a:rPr>
              <a:t>Do 15. 1. 2025</a:t>
            </a:r>
          </a:p>
          <a:p>
            <a:pPr marL="0" indent="0">
              <a:buNone/>
            </a:pPr>
            <a:r>
              <a:rPr lang="cs-CZ" sz="2400" b="1"/>
              <a:t>Adresa pro zaslání vyúčtování dotace </a:t>
            </a:r>
          </a:p>
          <a:p>
            <a:pPr>
              <a:spcAft>
                <a:spcPts val="1200"/>
              </a:spcAft>
            </a:pPr>
            <a:r>
              <a:rPr lang="cs-CZ" sz="2400"/>
              <a:t>Emailová adresa: katerina.nevrla@cztenis.cz </a:t>
            </a:r>
          </a:p>
          <a:p>
            <a:pPr marL="0" indent="0">
              <a:buNone/>
            </a:pPr>
            <a:endParaRPr lang="cs-CZ" sz="2400" b="1"/>
          </a:p>
          <a:p>
            <a:endParaRPr lang="cs-CZ" sz="24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381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1AEFB-2EAC-1972-67FE-392F4AC4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/>
              <a:t>Na koho se obrátit?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F8F9BD-C316-0DC2-9443-635B93BA8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/>
              <a:t>Hlavní kontaktní osoba</a:t>
            </a:r>
          </a:p>
          <a:p>
            <a:pPr>
              <a:spcAft>
                <a:spcPts val="1800"/>
              </a:spcAft>
            </a:pPr>
            <a:r>
              <a:rPr lang="cs-CZ" sz="2400"/>
              <a:t>Kateřina Nevrlá: katerina.nevrla@cztenis.cz; +420 777 922 390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400" b="1"/>
              <a:t>Kontaktní osoba pro dotazy k finálnímu vyúčtování podpory</a:t>
            </a:r>
          </a:p>
          <a:p>
            <a:pPr>
              <a:spcAft>
                <a:spcPts val="1800"/>
              </a:spcAft>
            </a:pPr>
            <a:r>
              <a:rPr lang="cs-CZ" sz="2400"/>
              <a:t>Peter Burnus: peter.burnus@cztenis.cz</a:t>
            </a:r>
          </a:p>
          <a:p>
            <a:pPr marL="0" indent="0">
              <a:buNone/>
            </a:pPr>
            <a:r>
              <a:rPr lang="cs-CZ" sz="2400" b="1"/>
              <a:t>Informace ohledně dotací:</a:t>
            </a:r>
          </a:p>
          <a:p>
            <a:r>
              <a:rPr lang="cs-CZ" sz="2400"/>
              <a:t>Webová stránka ČTS: </a:t>
            </a:r>
            <a:r>
              <a:rPr lang="cs-CZ" sz="24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www.cztenis.cz/dotace</a:t>
            </a:r>
            <a:r>
              <a:rPr lang="cs-CZ" sz="2400"/>
              <a:t> </a:t>
            </a:r>
          </a:p>
          <a:p>
            <a:endParaRPr lang="cs-CZ" sz="24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36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1AEFB-2EAC-1972-67FE-392F4AC4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/>
              <a:t>Co najdu na webové stránce ČTS k dotaci?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F8F9BD-C316-0DC2-9443-635B93BA8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/>
              <a:t>Odkaz na webovou stránku: </a:t>
            </a:r>
            <a:r>
              <a:rPr lang="cs-CZ" sz="2400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www.cztenis.cz/dotace</a:t>
            </a:r>
            <a:r>
              <a:rPr lang="cs-CZ" sz="2400" b="1"/>
              <a:t> </a:t>
            </a:r>
          </a:p>
          <a:p>
            <a:r>
              <a:rPr lang="cs-CZ" sz="2000"/>
              <a:t>Formulář k vyúčtování dotace na rok 2024 – </a:t>
            </a:r>
            <a:r>
              <a:rPr lang="cs-CZ" sz="2000">
                <a:solidFill>
                  <a:srgbClr val="FF0000"/>
                </a:solidFill>
              </a:rPr>
              <a:t>povinný vzor pro všechny!</a:t>
            </a:r>
          </a:p>
          <a:p>
            <a:r>
              <a:rPr lang="cs-CZ" sz="2000"/>
              <a:t>Přehled způsobilých nákladů na oblast TALENT</a:t>
            </a:r>
          </a:p>
          <a:p>
            <a:r>
              <a:rPr lang="cs-CZ" sz="2000"/>
              <a:t>Přehled způsobilých nákladů na oblast REPREZENTACE</a:t>
            </a:r>
          </a:p>
          <a:p>
            <a:r>
              <a:rPr lang="cs-CZ" sz="2000"/>
              <a:t>Přehled způsobilých nákladů na oblast ORGANIZACE </a:t>
            </a:r>
          </a:p>
          <a:p>
            <a:endParaRPr lang="cs-CZ" sz="2400" dirty="0"/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8E77EC-37E1-A052-BBA9-84CDC6336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492" y="4001729"/>
            <a:ext cx="7145835" cy="21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087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FA9806B87C2B4DBE4BF4E84D487A1E" ma:contentTypeVersion="20" ma:contentTypeDescription="Vytvoří nový dokument" ma:contentTypeScope="" ma:versionID="e2e7a5d96eedbba517c25fbc6a652b5c">
  <xsd:schema xmlns:xsd="http://www.w3.org/2001/XMLSchema" xmlns:xs="http://www.w3.org/2001/XMLSchema" xmlns:p="http://schemas.microsoft.com/office/2006/metadata/properties" xmlns:ns2="7571ba84-4cc8-4fe0-baa2-589d3b404907" xmlns:ns3="cd0d583b-5cee-42d2-a745-b183639ea243" targetNamespace="http://schemas.microsoft.com/office/2006/metadata/properties" ma:root="true" ma:fieldsID="829455a2847d3b6a90867a04686714a2" ns2:_="" ns3:_="">
    <xsd:import namespace="7571ba84-4cc8-4fe0-baa2-589d3b404907"/>
    <xsd:import namespace="cd0d583b-5cee-42d2-a745-b183639ea24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TaxCatchAll" minOccurs="0"/>
                <xsd:element ref="ns3:lcf76f155ced4ddcb4097134ff3c332f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71ba84-4cc8-4fe0-baa2-589d3b4049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ce2b5fd-6552-4dbc-b294-81567e49f332}" ma:internalName="TaxCatchAll" ma:showField="CatchAllData" ma:web="7571ba84-4cc8-4fe0-baa2-589d3b4049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0d583b-5cee-42d2-a745-b183639ea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Značky obrázků" ma:readOnly="false" ma:fieldId="{5cf76f15-5ced-4ddc-b409-7134ff3c332f}" ma:taxonomyMulti="true" ma:sspId="9a3eb3af-642e-49ef-808c-6337d67b55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3D3574-53F8-4711-A8DE-65735C391B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6C71B6-D8E0-434A-9E72-AFD28D0D6A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71ba84-4cc8-4fe0-baa2-589d3b404907"/>
    <ds:schemaRef ds:uri="cd0d583b-5cee-42d2-a745-b183639ea2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304</Words>
  <Application>Microsoft Office PowerPoint</Application>
  <PresentationFormat>Širokoúhlá obrazovka</PresentationFormat>
  <Paragraphs>41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Motiv Office</vt:lpstr>
      <vt:lpstr>Adobe Acrobat Document</vt:lpstr>
      <vt:lpstr>Acrobat Document</vt:lpstr>
      <vt:lpstr>Worksheet</vt:lpstr>
      <vt:lpstr>Otázky a odpovědi:  Vyúčtování poskytnuté dotace pro rok 2024</vt:lpstr>
      <vt:lpstr>Obsah</vt:lpstr>
      <vt:lpstr>Co lze vyúčtovat v rámci jednotlivých  oblastí podpory?</vt:lpstr>
      <vt:lpstr>Jak vyplnit vyúčtovací formulář?</vt:lpstr>
      <vt:lpstr>Kdy a kam zaslat podklady k vyúčtování  podpory?</vt:lpstr>
      <vt:lpstr>Na koho se obrátit?</vt:lpstr>
      <vt:lpstr>Co najdu na webové stránce ČTS k dotaci?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Jiří Dvořák</dc:creator>
  <cp:lastModifiedBy>Janigová, Magdaléna</cp:lastModifiedBy>
  <cp:revision>3</cp:revision>
  <dcterms:created xsi:type="dcterms:W3CDTF">2024-09-25T21:01:59Z</dcterms:created>
  <dcterms:modified xsi:type="dcterms:W3CDTF">2024-10-22T06:19:00Z</dcterms:modified>
</cp:coreProperties>
</file>